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82" r:id="rId4"/>
    <p:sldId id="283" r:id="rId5"/>
    <p:sldId id="284" r:id="rId6"/>
    <p:sldId id="285" r:id="rId7"/>
    <p:sldId id="28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617"/>
  </p:normalViewPr>
  <p:slideViewPr>
    <p:cSldViewPr snapToGrid="0" showGuides="1">
      <p:cViewPr varScale="1">
        <p:scale>
          <a:sx n="88" d="100"/>
          <a:sy n="88" d="100"/>
        </p:scale>
        <p:origin x="2240" y="184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moveit_powershe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16706" y="6042790"/>
            <a:ext cx="59105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Automator and IpSwitch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05011" y="1954183"/>
            <a:ext cx="9038989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The Top Five Tasks IT Admins Can Automate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11154" y="3751675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292889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/>
              <a:t>Senior Automation </a:t>
            </a:r>
            <a:r>
              <a:rPr lang="en-US" dirty="0" smtClean="0"/>
              <a:t>Engineer</a:t>
            </a:r>
            <a:endParaRPr lang="en-US" dirty="0" smtClean="0"/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Pluralsight </a:t>
            </a:r>
            <a:r>
              <a:rPr lang="en-US" dirty="0" smtClean="0"/>
              <a:t>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adamtheautomator.com</a:t>
            </a:r>
            <a:endParaRPr lang="en-US" dirty="0" smtClean="0"/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Guide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008144" cy="4525963"/>
          </a:xfrm>
        </p:spPr>
        <p:txBody>
          <a:bodyPr/>
          <a:lstStyle/>
          <a:p>
            <a:r>
              <a:rPr lang="en-US" dirty="0" smtClean="0"/>
              <a:t>Mundane tasks</a:t>
            </a:r>
          </a:p>
          <a:p>
            <a:r>
              <a:rPr lang="en-US" dirty="0" smtClean="0"/>
              <a:t>Routine work</a:t>
            </a:r>
          </a:p>
          <a:p>
            <a:r>
              <a:rPr lang="is-IS" dirty="0" smtClean="0"/>
              <a:t>…</a:t>
            </a:r>
            <a:r>
              <a:rPr lang="en-US" dirty="0" smtClean="0"/>
              <a:t>but necessary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the Boring Stuff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56" y="1600200"/>
            <a:ext cx="4453744" cy="3340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447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Don't Have Time to Automate!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1" y="1553320"/>
            <a:ext cx="6816118" cy="43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4411" y="1408492"/>
            <a:ext cx="6584083" cy="2494100"/>
          </a:xfrm>
        </p:spPr>
        <p:txBody>
          <a:bodyPr/>
          <a:lstStyle/>
          <a:p>
            <a:r>
              <a:rPr lang="en-US" dirty="0" smtClean="0"/>
              <a:t>Ubiquitous</a:t>
            </a:r>
          </a:p>
          <a:p>
            <a:r>
              <a:rPr lang="en-US" dirty="0" smtClean="0"/>
              <a:t>IT-friendly (developers not necessary)</a:t>
            </a:r>
          </a:p>
          <a:p>
            <a:r>
              <a:rPr lang="en-US" dirty="0" smtClean="0"/>
              <a:t>Can automate anything</a:t>
            </a:r>
          </a:p>
          <a:p>
            <a:r>
              <a:rPr lang="en-US" dirty="0" smtClean="0"/>
              <a:t>PowerShell is automation glue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is an IT Admin's Best Friend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22737" y="4216210"/>
            <a:ext cx="2222893" cy="1438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6417247" y="4216209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606016" cy="3192223"/>
          </a:xfrm>
        </p:spPr>
        <p:txBody>
          <a:bodyPr/>
          <a:lstStyle/>
          <a:p>
            <a:r>
              <a:rPr lang="en-US" dirty="0" smtClean="0"/>
              <a:t>Keeping Active Directory healthy</a:t>
            </a:r>
          </a:p>
          <a:p>
            <a:r>
              <a:rPr lang="en-US" dirty="0" smtClean="0"/>
              <a:t>Automating new employee provisioning</a:t>
            </a:r>
          </a:p>
          <a:p>
            <a:r>
              <a:rPr lang="en-US" dirty="0" smtClean="0"/>
              <a:t>Exporting Azure SQL data </a:t>
            </a:r>
            <a:r>
              <a:rPr lang="en-US" dirty="0" smtClean="0"/>
              <a:t>into a CSV</a:t>
            </a:r>
          </a:p>
          <a:p>
            <a:r>
              <a:rPr lang="en-US" dirty="0" smtClean="0"/>
              <a:t>Automating physical to virtual conversions</a:t>
            </a:r>
          </a:p>
          <a:p>
            <a:r>
              <a:rPr lang="en-US" dirty="0" smtClean="0"/>
              <a:t>SLA reporting with MoveIt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Demos: Five Common IT Automation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8677101" cy="45259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PowerShell Scripts</a:t>
            </a:r>
          </a:p>
          <a:p>
            <a:pPr lvl="1"/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bit.ly/moveit_powershell</a:t>
            </a:r>
            <a:endParaRPr lang="en-US" sz="2000" dirty="0" smtClean="0"/>
          </a:p>
          <a:p>
            <a:pPr lvl="1"/>
            <a:r>
              <a:rPr lang="en-US" sz="2000" dirty="0" smtClean="0"/>
              <a:t>Review </a:t>
            </a:r>
            <a:r>
              <a:rPr lang="en-US" sz="2000" dirty="0" smtClean="0"/>
              <a:t>setup_instructions.txt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1903885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299</Words>
  <Application>Microsoft Macintosh PowerPoint</Application>
  <PresentationFormat>On-screen Show (4:3)</PresentationFormat>
  <Paragraphs>90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Arial Black</vt:lpstr>
      <vt:lpstr>Myriad Pro</vt:lpstr>
      <vt:lpstr>Adobe Gothic Std B</vt:lpstr>
      <vt:lpstr>Myriad Pro Light</vt:lpstr>
      <vt:lpstr>Office Theme</vt:lpstr>
      <vt:lpstr>PowerPoint Presentation</vt:lpstr>
      <vt:lpstr>Your Guide</vt:lpstr>
      <vt:lpstr>Automate the Boring Stuff</vt:lpstr>
      <vt:lpstr>We Don't Have Time to Automate!</vt:lpstr>
      <vt:lpstr>PowerShell is an IT Admin's Best Friend</vt:lpstr>
      <vt:lpstr>Demos: Five Common IT Automation Tasks</vt:lpstr>
      <vt:lpstr>Resources</vt:lpstr>
    </vt:vector>
  </TitlesOfParts>
  <Company>HP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/>
  <cp:revision>128</cp:revision>
  <dcterms:created xsi:type="dcterms:W3CDTF">2015-10-10T23:11:31Z</dcterms:created>
  <dcterms:modified xsi:type="dcterms:W3CDTF">2016-05-22T22:36:05Z</dcterms:modified>
</cp:coreProperties>
</file>